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5" r:id="rId1"/>
    <p:sldMasterId id="2147483736" r:id="rId2"/>
    <p:sldMasterId id="2147483738" r:id="rId3"/>
  </p:sldMasterIdLst>
  <p:notesMasterIdLst>
    <p:notesMasterId r:id="rId21"/>
  </p:notesMasterIdLst>
  <p:sldIdLst>
    <p:sldId id="25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22"/>
      <p:bold r:id="rId23"/>
      <p:italic r:id="rId24"/>
      <p:boldItalic r:id="rId25"/>
    </p:embeddedFont>
    <p:embeddedFont>
      <p:font typeface="IBM Plex Sans SemiBold" panose="020F0502020204030204" pitchFamily="34" charset="0"/>
      <p:regular r:id="rId26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3827"/>
    <p:restoredTop sz="97840"/>
  </p:normalViewPr>
  <p:slideViewPr>
    <p:cSldViewPr snapToGrid="0">
      <p:cViewPr varScale="1">
        <p:scale>
          <a:sx n="299" d="100"/>
          <a:sy n="299" d="100"/>
        </p:scale>
        <p:origin x="176" y="4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0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3da4e027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3da4e027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542d39647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542d39647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542d396476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542d396476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5d700d519f_0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5d700d519f_0_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5d700d519f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5d700d519f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5d700d519f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5d700d519f_0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5d700d519f_0_9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5d700d519f_0_9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5d700d519f_0_9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5d700d519f_0_9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3da4e02799_0_1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13da4e02799_0_17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g13da4e02799_0_17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17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5d700d519f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5d700d519f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3da4e0279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3da4e02799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5d700d519f_0_1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5d700d519f_0_1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542d39647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542d396476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53753665a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53753665a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542d39647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542d39647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&lt;body&gt;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&lt;div id="app"&gt;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&lt;p&gt;Товаров в корзине {{ count }}&lt;/p&gt;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&lt;button v-for="button in buttons" :key="button.id" @click="buyItem(button)"&gt;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{{ button.text }}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&lt;/button&gt;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&lt;/div&gt;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&lt;script&gt;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new Vue({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el: '#app',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data: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count: 0,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buttons: [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  { id: 1, text: 'Купить', inCart: false },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  { id: 2, text: 'Купить', inCart: false },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  { id: 3, text: 'Купить', inCart: false },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  { id: 4, text: 'Купить', inCart: false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},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methods: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buyItem(button)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  if (!button.inCart)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    this.count++;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    button.inCart = true;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    button.text = 'Товар в Корзине';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});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&lt;/script&gt;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&lt;/body&gt;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&lt;/html&gt;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542d39647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542d39647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542d39647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542d39647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png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Title slide 5_2_1_16">
    <p:bg>
      <p:bgPr>
        <a:solidFill>
          <a:srgbClr val="252525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1_Title slide 5_2_1_2_1_1_1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_1_1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1_Title slide 5_2_1_4_1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1_Title slide 5_2_1_4_1_1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1_Title slide 5_2_1_12_1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1_Title slide 5_2_1_12_1_1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CUSTOM_2_1">
    <p:bg>
      <p:bgPr>
        <a:solidFill>
          <a:srgbClr val="252525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">
    <p:bg>
      <p:bgPr>
        <a:solidFill>
          <a:srgbClr val="8D46F6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_1">
    <p:bg>
      <p:bgPr>
        <a:solidFill>
          <a:srgbClr val="5DB56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4">
    <p:bg>
      <p:bgPr>
        <a:solidFill>
          <a:srgbClr val="252525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CUSTOM_2_1_4_1">
    <p:bg>
      <p:bgPr>
        <a:solidFill>
          <a:srgbClr val="25252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CUSTOM_2_1_4_1_1">
    <p:bg>
      <p:bgPr>
        <a:solidFill>
          <a:srgbClr val="252525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CUSTOM_2_1_2">
    <p:bg>
      <p:bgPr>
        <a:solidFill>
          <a:srgbClr val="8D46F6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CUSTOM_2_1_2_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CUSTOM_2_1_2_1_1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CUSTOM_2_1_2_1_1_1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_Title slide 5_2_1_5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13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14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15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0"/>
          <p:cNvSpPr txBox="1">
            <a:spLocks noGrp="1"/>
          </p:cNvSpPr>
          <p:nvPr>
            <p:ph type="title"/>
          </p:nvPr>
        </p:nvSpPr>
        <p:spPr>
          <a:xfrm>
            <a:off x="577575" y="981527"/>
            <a:ext cx="79890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9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40"/>
          <p:cNvSpPr txBox="1">
            <a:spLocks noGrp="1"/>
          </p:cNvSpPr>
          <p:nvPr>
            <p:ph type="body" idx="1"/>
          </p:nvPr>
        </p:nvSpPr>
        <p:spPr>
          <a:xfrm>
            <a:off x="540515" y="1675742"/>
            <a:ext cx="8062800" cy="30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00" b="0" i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1" name="Google Shape;201;p40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100"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9pPr>
          </a:lstStyle>
          <a:p>
            <a:endParaRPr/>
          </a:p>
        </p:txBody>
      </p:sp>
      <p:sp>
        <p:nvSpPr>
          <p:cNvPr id="202" name="Google Shape;202;p40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100"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9pPr>
          </a:lstStyle>
          <a:p>
            <a:endParaRPr/>
          </a:p>
        </p:txBody>
      </p:sp>
      <p:sp>
        <p:nvSpPr>
          <p:cNvPr id="203" name="Google Shape;203;p40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7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349" name="Google Shape;349;p67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50" name="Google Shape;350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67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Title slide 5_2_1_16">
    <p:bg>
      <p:bgPr>
        <a:solidFill>
          <a:srgbClr val="252525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354" name="Google Shape;354;p68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55" name="Google Shape;355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68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1_Title slide 5_2_1_2_1_1_1">
    <p:bg>
      <p:bgPr>
        <a:solidFill>
          <a:schemeClr val="lt1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9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359" name="Google Shape;359;p69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69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69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62" name="Google Shape;362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69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">
    <p:bg>
      <p:bgPr>
        <a:solidFill>
          <a:schemeClr val="lt1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7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66" name="Google Shape;366;p70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67" name="Google Shape;367;p70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68" name="Google Shape;368;p70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69" name="Google Shape;369;p70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70" name="Google Shape;370;p70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71" name="Google Shape;371;p70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72" name="Google Shape;372;p70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73" name="Google Shape;373;p70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74" name="Google Shape;374;p70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75" name="Google Shape;375;p70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76" name="Google Shape;376;p70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77" name="Google Shape;377;p70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78" name="Google Shape;378;p70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79" name="Google Shape;379;p70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80" name="Google Shape;380;p70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81" name="Google Shape;381;p70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82" name="Google Shape;382;p70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83" name="Google Shape;383;p70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84" name="Google Shape;384;p70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85" name="Google Shape;385;p70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86" name="Google Shape;386;p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70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_1_1">
    <p:bg>
      <p:bgPr>
        <a:solidFill>
          <a:schemeClr val="lt1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7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90" name="Google Shape;390;p71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91" name="Google Shape;391;p71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92" name="Google Shape;392;p71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93" name="Google Shape;393;p71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94" name="Google Shape;394;p71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95" name="Google Shape;395;p71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96" name="Google Shape;396;p71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97" name="Google Shape;397;p71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98" name="Google Shape;398;p71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99" name="Google Shape;399;p71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00" name="Google Shape;400;p71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01" name="Google Shape;401;p71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02" name="Google Shape;402;p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71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1_Title slide 5_2_1_4_1">
    <p:bg>
      <p:bgPr>
        <a:solidFill>
          <a:schemeClr val="lt1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72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406" name="Google Shape;406;p72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72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08" name="Google Shape;408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1_Title slide 5_2_1_4_1_1">
    <p:bg>
      <p:bgPr>
        <a:solidFill>
          <a:schemeClr val="lt1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7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411" name="Google Shape;411;p73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73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13" name="Google Shape;413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73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17" name="Google Shape;417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1_Title slide 5_2_1_12_1">
    <p:bg>
      <p:bgPr>
        <a:solidFill>
          <a:schemeClr val="lt1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7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21" name="Google Shape;421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1_Title slide 5_2_1_12_1_1">
    <p:bg>
      <p:bgPr>
        <a:solidFill>
          <a:schemeClr val="lt1"/>
        </a:solid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7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25" name="Google Shape;425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CUSTOM_2_1">
    <p:bg>
      <p:bgPr>
        <a:solidFill>
          <a:srgbClr val="252525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7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30" name="Google Shape;430;p77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">
    <p:bg>
      <p:bgPr>
        <a:solidFill>
          <a:srgbClr val="8D46F6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7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35" name="Google Shape;435;p7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_1">
    <p:bg>
      <p:bgPr>
        <a:solidFill>
          <a:srgbClr val="5DB560"/>
        </a:solidFill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7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40" name="Google Shape;440;p79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4">
    <p:bg>
      <p:bgPr>
        <a:solidFill>
          <a:srgbClr val="252525"/>
        </a:soli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8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45" name="Google Shape;445;p80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CUSTOM_2_1_4_1">
    <p:bg>
      <p:bgPr>
        <a:solidFill>
          <a:srgbClr val="252525"/>
        </a:solid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CUSTOM_2_1_4_1_1">
    <p:bg>
      <p:bgPr>
        <a:solidFill>
          <a:srgbClr val="252525"/>
        </a:solid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8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82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453" name="Google Shape;453;p82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CUSTOM_2_1_2">
    <p:bg>
      <p:bgPr>
        <a:solidFill>
          <a:srgbClr val="8D46F6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8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57" name="Google Shape;457;p83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458" name="Google Shape;45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CUSTOM_2_1_2_1">
    <p:bg>
      <p:bgPr>
        <a:solidFill>
          <a:schemeClr val="lt1"/>
        </a:solidFill>
        <a:effectLst/>
      </p:bgPr>
    </p:bg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8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62" name="Google Shape;46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84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464" name="Google Shape;464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CUSTOM_2_1_2_1_1">
    <p:bg>
      <p:bgPr>
        <a:solidFill>
          <a:schemeClr val="lt1"/>
        </a:soli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8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68" name="Google Shape;46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85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CUSTOM_2_1_2_1_1_1">
    <p:bg>
      <p:bgPr>
        <a:solidFill>
          <a:schemeClr val="lt1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8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74" name="Google Shape;47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86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8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79" name="Google Shape;479;p87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480" name="Google Shape;480;p87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81" name="Google Shape;481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_Title slide 5_2_1_5">
    <p:bg>
      <p:bgPr>
        <a:solidFill>
          <a:schemeClr val="lt1"/>
        </a:solid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8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13">
    <p:bg>
      <p:bgPr>
        <a:solidFill>
          <a:schemeClr val="lt1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8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14">
    <p:bg>
      <p:bgPr>
        <a:solidFill>
          <a:schemeClr val="lt1"/>
        </a:solidFill>
        <a:effectLst/>
      </p:bgPr>
    </p:bg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9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15">
    <p:bg>
      <p:bgPr>
        <a:solidFill>
          <a:schemeClr val="lt1"/>
        </a:solidFill>
        <a:effectLst/>
      </p:bgPr>
    </p:bg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9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59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  <p:sldLayoutId id="2147483733" r:id="rId24"/>
    <p:sldLayoutId id="2147483734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file/okdYD45Tj2JpKsNASccUmf/Interior-Design-Webflow-Website-Template-(Community)-(Copy)-(Copy)?type=design&amp;node-id=101-14&amp;t=hPokjgMtIgcsYlyO-0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9.gif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9.gif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92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4032000" cy="2552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Workshop</a:t>
            </a:r>
            <a:endParaRPr/>
          </a:p>
        </p:txBody>
      </p:sp>
      <p:sp>
        <p:nvSpPr>
          <p:cNvPr id="498" name="Google Shape;498;p92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338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</a:rPr>
              <a:t>Урок 1</a:t>
            </a:r>
            <a:endParaRPr sz="1000"/>
          </a:p>
        </p:txBody>
      </p:sp>
      <p:pic>
        <p:nvPicPr>
          <p:cNvPr id="499" name="Google Shape;49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590" y="838021"/>
            <a:ext cx="3041525" cy="332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102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5 (15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69" name="Google Shape;569;p102"/>
          <p:cNvSpPr txBox="1">
            <a:spLocks noGrp="1"/>
          </p:cNvSpPr>
          <p:nvPr>
            <p:ph type="subTitle" idx="1"/>
          </p:nvPr>
        </p:nvSpPr>
        <p:spPr>
          <a:xfrm>
            <a:off x="540000" y="1168500"/>
            <a:ext cx="6690600" cy="17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Создайте кнопку "Генерировать случайное число". При клике на кнопку должно отображаться случайное число в заданном диапазоне (например, от 1 до 10).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 клике на кнопку, если полученное значение меньше 5, необходимо вывести на страницу, “Число меньше 5”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 число от 5 до 9, необходимо вывести “Число от 5 до 9”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 число равно 10, необходимо вывести “Число равно 10”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70" name="Google Shape;570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3070" y="2879998"/>
            <a:ext cx="1572000" cy="205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03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5500200" cy="25521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Итоги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04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Подведём итоги: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81" name="Google Shape;581;p104"/>
          <p:cNvSpPr txBox="1">
            <a:spLocks noGrp="1"/>
          </p:cNvSpPr>
          <p:nvPr>
            <p:ph type="subTitle" idx="1"/>
          </p:nvPr>
        </p:nvSpPr>
        <p:spPr>
          <a:xfrm>
            <a:off x="548750" y="1782300"/>
            <a:ext cx="49359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Настроили редактор кода для работы с Vue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Научились запускать Vue код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Написали свою первую программу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105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7889400" cy="25521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Домашнее задание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06"/>
          <p:cNvSpPr txBox="1"/>
          <p:nvPr/>
        </p:nvSpPr>
        <p:spPr>
          <a:xfrm>
            <a:off x="540000" y="1171800"/>
            <a:ext cx="8064000" cy="16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 sz="12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Создать кнопку "Перевернуть". При клике на кнопку текст кнопки, должен перевернуться и отобразиться в обратном порядке.</a:t>
            </a:r>
            <a:br>
              <a:rPr lang="ru" sz="12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</a:br>
            <a:endParaRPr sz="12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 sz="12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Есть список элементов. Пользователь может добавлять новые элементы списка с текстом “Новый элемент списка” нажав на кнопку "Добавить".</a:t>
            </a:r>
            <a:br>
              <a:rPr lang="ru" sz="12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</a:br>
            <a:endParaRPr sz="12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 sz="12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При клике на элемент списка он должен быть удален (*дополнительное задание).</a:t>
            </a:r>
            <a:br>
              <a:rPr lang="ru" sz="12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</a:br>
            <a:endParaRPr sz="12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92" name="Google Shape;592;p106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Часть 1. Задачи по Vue.js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93" name="Google Shape;593;p10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Домашнее задание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07"/>
          <p:cNvSpPr txBox="1"/>
          <p:nvPr/>
        </p:nvSpPr>
        <p:spPr>
          <a:xfrm>
            <a:off x="540000" y="1171800"/>
            <a:ext cx="80640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По заданному макету</a:t>
            </a:r>
            <a:r>
              <a:rPr lang="ru" sz="11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ru" sz="1100">
                <a:solidFill>
                  <a:schemeClr val="dk1"/>
                </a:solidFill>
              </a:rPr>
              <a:t>создать верстку главной страницы</a:t>
            </a:r>
            <a:r>
              <a:rPr lang="ru" sz="12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. 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Ссылка на макет: </a:t>
            </a:r>
            <a:r>
              <a:rPr lang="ru" sz="1100" u="sng">
                <a:solidFill>
                  <a:schemeClr val="hlink"/>
                </a:solidFill>
                <a:hlinkClick r:id="rId3"/>
              </a:rPr>
              <a:t>https://www.figma.com/file/okdYD45Tj2JpKsNASccUmf/Interior-Design-Webflow-Website-Template-(Community)-(Copy)-(Copy)?type=design&amp;node-id=101-14&amp;t=hPokjgMtIgcsYlyO-0</a:t>
            </a:r>
            <a:r>
              <a:rPr lang="ru" sz="1100">
                <a:solidFill>
                  <a:schemeClr val="dk1"/>
                </a:solidFill>
              </a:rPr>
              <a:t>  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2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99" name="Google Shape;599;p107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Часть 2. Подготовка проекта к итоговой аттестации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00" name="Google Shape;600;p10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Домашнее задание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149">
            <a:off x="5331734" y="2692882"/>
            <a:ext cx="2243677" cy="1682757"/>
          </a:xfrm>
          <a:prstGeom prst="roundRect">
            <a:avLst>
              <a:gd name="adj" fmla="val 9050"/>
            </a:avLst>
          </a:prstGeom>
          <a:noFill/>
          <a:ln>
            <a:noFill/>
          </a:ln>
        </p:spPr>
      </p:pic>
      <p:pic>
        <p:nvPicPr>
          <p:cNvPr id="606" name="Google Shape;606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1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108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10" name="Google Shape;610;p108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11" name="Google Shape;611;p108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109"/>
          <p:cNvPicPr preferRelativeResize="0"/>
          <p:nvPr/>
        </p:nvPicPr>
        <p:blipFill rotWithShape="1">
          <a:blip r:embed="rId3">
            <a:alphaModFix/>
          </a:blip>
          <a:srcRect t="27990"/>
          <a:stretch/>
        </p:blipFill>
        <p:spPr>
          <a:xfrm>
            <a:off x="0" y="1439662"/>
            <a:ext cx="9144018" cy="370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7450" y="1461806"/>
            <a:ext cx="4279762" cy="208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94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Сегодня на семинаре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13" name="Google Shape;513;p94"/>
          <p:cNvSpPr txBox="1">
            <a:spLocks noGrp="1"/>
          </p:cNvSpPr>
          <p:nvPr>
            <p:ph type="subTitle" idx="1"/>
          </p:nvPr>
        </p:nvSpPr>
        <p:spPr>
          <a:xfrm>
            <a:off x="548750" y="1782300"/>
            <a:ext cx="49359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Настроим редактор кода для работы с Vue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Научимся запускать Vue код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Напишем свой первый код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95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Регламент занятия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19" name="Google Shape;519;p95"/>
          <p:cNvSpPr txBox="1">
            <a:spLocks noGrp="1"/>
          </p:cNvSpPr>
          <p:nvPr>
            <p:ph type="subTitle" idx="1"/>
          </p:nvPr>
        </p:nvSpPr>
        <p:spPr>
          <a:xfrm>
            <a:off x="540000" y="1168500"/>
            <a:ext cx="3852000" cy="12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Получаем задание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Выполняем задание определенное время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Проверяем правильность выполнения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Переходим к новому заданию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149">
            <a:off x="5331734" y="2692882"/>
            <a:ext cx="2243677" cy="1682757"/>
          </a:xfrm>
          <a:prstGeom prst="roundRect">
            <a:avLst>
              <a:gd name="adj" fmla="val 9050"/>
            </a:avLst>
          </a:prstGeom>
          <a:noFill/>
          <a:ln>
            <a:noFill/>
          </a:ln>
        </p:spPr>
      </p:pic>
      <p:pic>
        <p:nvPicPr>
          <p:cNvPr id="525" name="Google Shape;525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96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9" name="Google Shape;529;p96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0" name="Google Shape;530;p96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97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4488600" cy="25521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Задания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98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1 (10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41" name="Google Shape;541;p98"/>
          <p:cNvSpPr txBox="1">
            <a:spLocks noGrp="1"/>
          </p:cNvSpPr>
          <p:nvPr>
            <p:ph type="subTitle" idx="1"/>
          </p:nvPr>
        </p:nvSpPr>
        <p:spPr>
          <a:xfrm>
            <a:off x="540000" y="1168500"/>
            <a:ext cx="6051000" cy="14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Установить расширение 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lphaLcPeriod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Vue VSCode Snippets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lphaLcPeriod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Vue Language Features (Volar)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Создать новый файл index.html, добавить структуру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Подключить vue к проекту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Вывести на экран Hello Vue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42" name="Google Shape;54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7995" y="2650373"/>
            <a:ext cx="1572000" cy="205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99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2 (25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48" name="Google Shape;548;p99"/>
          <p:cNvSpPr txBox="1">
            <a:spLocks noGrp="1"/>
          </p:cNvSpPr>
          <p:nvPr>
            <p:ph type="subTitle" idx="1"/>
          </p:nvPr>
        </p:nvSpPr>
        <p:spPr>
          <a:xfrm>
            <a:off x="540000" y="1168500"/>
            <a:ext cx="6690600" cy="19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Создать параграф, внутри которого будет отображаться текст “Товаров в корзине 0”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Создать кнопку “Купить”, при клике на которую, значение внутри параграфа будет увеличиваться на 1, при повторном нажатии на эту кнопку, счетчик не становится больше, добавить 4 таких кнопки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 нажатии на кнопку купить, необходимо чтобы текст внутри кнопки поменялся на “Товар в Корзине”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49" name="Google Shape;549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230594" y="2202894"/>
            <a:ext cx="1519075" cy="260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00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3 (15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55" name="Google Shape;555;p100"/>
          <p:cNvSpPr txBox="1">
            <a:spLocks noGrp="1"/>
          </p:cNvSpPr>
          <p:nvPr>
            <p:ph type="subTitle" idx="1"/>
          </p:nvPr>
        </p:nvSpPr>
        <p:spPr>
          <a:xfrm>
            <a:off x="540000" y="1168500"/>
            <a:ext cx="6690600" cy="12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Создать две кнопки “Мне исполнилось 14 лет” и “Мне еще нет 14 лет”</a:t>
            </a: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 пользователь нажимает на первую кнопку, то должен отобразиться текст. “Можете заказать товар”</a:t>
            </a: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 пользователь нажимает на вторую кнопку, отображается текст “Доступ закрыт”</a:t>
            </a: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56" name="Google Shape;556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3070" y="2879998"/>
            <a:ext cx="1572000" cy="205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1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4 (15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62" name="Google Shape;562;p101"/>
          <p:cNvSpPr txBox="1">
            <a:spLocks noGrp="1"/>
          </p:cNvSpPr>
          <p:nvPr>
            <p:ph type="subTitle" idx="1"/>
          </p:nvPr>
        </p:nvSpPr>
        <p:spPr>
          <a:xfrm>
            <a:off x="540000" y="1168500"/>
            <a:ext cx="66906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Создать кнопку “Показать еще” при клике на которую появляется контент под кнопкой, при повторном клике, контент необходимо скрыть</a:t>
            </a: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Добавить анимацию появления текстового блока</a:t>
            </a: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63" name="Google Shape;563;p10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83326" y="3444472"/>
            <a:ext cx="2729426" cy="143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670</Words>
  <Application>Microsoft Macintosh PowerPoint</Application>
  <PresentationFormat>Экран (16:9)</PresentationFormat>
  <Paragraphs>91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Roboto</vt:lpstr>
      <vt:lpstr>Arial</vt:lpstr>
      <vt:lpstr>IBM Plex Sans SemiBold</vt:lpstr>
      <vt:lpstr>IBM Plex Sans</vt:lpstr>
      <vt:lpstr>Simple Light</vt:lpstr>
      <vt:lpstr>Макет шаблона GB</vt:lpstr>
      <vt:lpstr>Макет шаблона GB</vt:lpstr>
      <vt:lpstr>Workshop</vt:lpstr>
      <vt:lpstr>Сегодня на семинаре</vt:lpstr>
      <vt:lpstr>Регламент занятия</vt:lpstr>
      <vt:lpstr>Презентация PowerPoint</vt:lpstr>
      <vt:lpstr>Задания</vt:lpstr>
      <vt:lpstr>Задание 1 (10 минут)</vt:lpstr>
      <vt:lpstr>Задание 2 (25 минут)</vt:lpstr>
      <vt:lpstr>Задание 3 (15 минут)</vt:lpstr>
      <vt:lpstr>Задание 4 (15 минут)</vt:lpstr>
      <vt:lpstr>Задание 5 (15 минут)</vt:lpstr>
      <vt:lpstr>Итоги</vt:lpstr>
      <vt:lpstr>Подведём итоги:</vt:lpstr>
      <vt:lpstr>Домашнее задание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</dc:title>
  <cp:lastModifiedBy>Артем Шашков</cp:lastModifiedBy>
  <cp:revision>1</cp:revision>
  <dcterms:modified xsi:type="dcterms:W3CDTF">2023-08-15T19:50:10Z</dcterms:modified>
</cp:coreProperties>
</file>